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04" r:id="rId2"/>
  </p:sldMasterIdLst>
  <p:sldIdLst>
    <p:sldId id="772" r:id="rId3"/>
    <p:sldId id="724" r:id="rId4"/>
    <p:sldId id="725" r:id="rId5"/>
    <p:sldId id="332" r:id="rId6"/>
    <p:sldId id="327" r:id="rId7"/>
    <p:sldId id="691" r:id="rId8"/>
    <p:sldId id="328" r:id="rId9"/>
    <p:sldId id="329" r:id="rId10"/>
    <p:sldId id="743" r:id="rId11"/>
    <p:sldId id="330" r:id="rId12"/>
    <p:sldId id="693" r:id="rId13"/>
    <p:sldId id="331" r:id="rId14"/>
    <p:sldId id="334" r:id="rId15"/>
    <p:sldId id="464" r:id="rId16"/>
    <p:sldId id="744" r:id="rId17"/>
    <p:sldId id="465" r:id="rId18"/>
    <p:sldId id="694" r:id="rId19"/>
    <p:sldId id="335" r:id="rId20"/>
    <p:sldId id="337" r:id="rId21"/>
    <p:sldId id="338" r:id="rId22"/>
    <p:sldId id="695" r:id="rId23"/>
    <p:sldId id="339" r:id="rId24"/>
    <p:sldId id="351" r:id="rId25"/>
    <p:sldId id="340" r:id="rId26"/>
    <p:sldId id="341" r:id="rId27"/>
    <p:sldId id="745" r:id="rId28"/>
    <p:sldId id="343" r:id="rId29"/>
    <p:sldId id="344" r:id="rId30"/>
    <p:sldId id="353" r:id="rId31"/>
    <p:sldId id="730" r:id="rId32"/>
    <p:sldId id="355" r:id="rId33"/>
    <p:sldId id="591" r:id="rId34"/>
    <p:sldId id="592" r:id="rId35"/>
    <p:sldId id="746" r:id="rId36"/>
    <p:sldId id="593" r:id="rId37"/>
    <p:sldId id="731" r:id="rId38"/>
    <p:sldId id="594" r:id="rId39"/>
    <p:sldId id="595" r:id="rId40"/>
    <p:sldId id="596" r:id="rId41"/>
    <p:sldId id="747" r:id="rId42"/>
    <p:sldId id="748" r:id="rId43"/>
    <p:sldId id="749" r:id="rId44"/>
    <p:sldId id="750" r:id="rId45"/>
    <p:sldId id="367" r:id="rId46"/>
    <p:sldId id="369" r:id="rId47"/>
    <p:sldId id="370" r:id="rId48"/>
    <p:sldId id="603" r:id="rId49"/>
    <p:sldId id="371" r:id="rId50"/>
    <p:sldId id="734" r:id="rId51"/>
    <p:sldId id="733" r:id="rId52"/>
    <p:sldId id="645" r:id="rId53"/>
    <p:sldId id="674" r:id="rId54"/>
    <p:sldId id="751" r:id="rId55"/>
    <p:sldId id="752" r:id="rId56"/>
    <p:sldId id="470" r:id="rId57"/>
    <p:sldId id="471" r:id="rId58"/>
    <p:sldId id="472" r:id="rId59"/>
    <p:sldId id="473" r:id="rId60"/>
    <p:sldId id="474" r:id="rId61"/>
    <p:sldId id="753" r:id="rId62"/>
    <p:sldId id="701" r:id="rId63"/>
    <p:sldId id="702" r:id="rId64"/>
    <p:sldId id="511" r:id="rId65"/>
    <p:sldId id="703" r:id="rId66"/>
    <p:sldId id="735" r:id="rId67"/>
    <p:sldId id="736" r:id="rId68"/>
    <p:sldId id="478" r:id="rId69"/>
    <p:sldId id="754" r:id="rId70"/>
    <p:sldId id="480" r:id="rId71"/>
    <p:sldId id="513" r:id="rId72"/>
    <p:sldId id="482" r:id="rId73"/>
    <p:sldId id="484" r:id="rId74"/>
    <p:sldId id="485" r:id="rId75"/>
    <p:sldId id="755" r:id="rId76"/>
    <p:sldId id="756" r:id="rId77"/>
    <p:sldId id="757" r:id="rId78"/>
    <p:sldId id="758" r:id="rId79"/>
    <p:sldId id="759" r:id="rId80"/>
    <p:sldId id="760" r:id="rId81"/>
    <p:sldId id="761" r:id="rId82"/>
    <p:sldId id="655" r:id="rId83"/>
    <p:sldId id="662" r:id="rId84"/>
    <p:sldId id="656" r:id="rId85"/>
    <p:sldId id="657" r:id="rId86"/>
    <p:sldId id="658" r:id="rId87"/>
    <p:sldId id="762" r:id="rId88"/>
    <p:sldId id="763" r:id="rId89"/>
    <p:sldId id="677" r:id="rId90"/>
    <p:sldId id="678" r:id="rId91"/>
    <p:sldId id="679" r:id="rId92"/>
    <p:sldId id="680" r:id="rId93"/>
    <p:sldId id="681" r:id="rId94"/>
    <p:sldId id="764" r:id="rId95"/>
    <p:sldId id="682" r:id="rId96"/>
    <p:sldId id="711" r:id="rId97"/>
    <p:sldId id="765" r:id="rId98"/>
    <p:sldId id="766" r:id="rId99"/>
    <p:sldId id="768" r:id="rId100"/>
    <p:sldId id="769" r:id="rId101"/>
    <p:sldId id="770" r:id="rId102"/>
    <p:sldId id="706" r:id="rId103"/>
    <p:sldId id="738" r:id="rId104"/>
    <p:sldId id="707" r:id="rId105"/>
    <p:sldId id="713" r:id="rId106"/>
    <p:sldId id="708" r:id="rId107"/>
    <p:sldId id="709" r:id="rId108"/>
    <p:sldId id="710" r:id="rId109"/>
    <p:sldId id="714" r:id="rId110"/>
    <p:sldId id="771" r:id="rId111"/>
    <p:sldId id="507" r:id="rId112"/>
    <p:sldId id="508" r:id="rId113"/>
    <p:sldId id="521" r:id="rId114"/>
    <p:sldId id="509" r:id="rId115"/>
    <p:sldId id="510" r:id="rId116"/>
    <p:sldId id="523" r:id="rId117"/>
    <p:sldId id="741" r:id="rId1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5253" autoAdjust="0"/>
  </p:normalViewPr>
  <p:slideViewPr>
    <p:cSldViewPr>
      <p:cViewPr varScale="1">
        <p:scale>
          <a:sx n="89" d="100"/>
          <a:sy n="89" d="100"/>
        </p:scale>
        <p:origin x="111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A87B-6760-426A-8D43-35E7A37C6507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C0E33-BDF2-4AB8-B586-A8F520E82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2269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866C7-FFD1-4835-9B5E-5C45A20119CD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7E595-6A74-4B96-9ABC-BEDDFC631A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6399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E53D5-E31F-4479-9868-E294DD3AF015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DED87-D2F4-47AF-9218-1C52BB6D56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6921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BDC60-BFB6-4FF4-9871-6322B8F76C94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45E02-7528-448B-BA3C-31576566D1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14131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EF60F-B5B4-4447-A9CE-87592A900FA2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35C13-0E37-488C-9533-2A32BA4729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6107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E3D5B-F9AA-4D18-B06A-39562699377C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DD211-8E2D-4F25-9C2F-6A5BA167C0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0365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54F2-6885-47A6-811A-AC69F0D3A0B7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8B4F0-A215-4BFD-B520-FD5B202F49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08081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B270F-236F-44AB-9C3C-6488F041269E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D85F8-93E3-47A2-B8EF-1188621AF8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99702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3E4E5-70D5-451D-AC36-15EC38DA9307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4DBB1-9F44-4362-AE7A-7FD3C74F57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885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8960A-7E27-4AFF-B577-F47DEE175815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8B0B5-8127-4F98-A674-B7EB2871CE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5460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5EBD6-4FCC-48EC-A264-E6E90A4A3FF8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A598B-E379-44BF-844C-489B6A0F89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192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1C32A-A387-4777-95A8-C99F83642D0F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F1915-CF0C-45B3-81D7-0B12A23D8A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8296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F64E7-5236-49D8-BD9B-818AF1A860BA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8B184-D100-4A7E-B310-2C9740F648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69960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C06DC-B6B2-4C44-9E0C-169052A63543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AEDFA-6E6C-4E97-8378-830FF1B3D2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7286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A2125-F3CB-4D9E-AE96-F1861DB4C16F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22754-F140-4EF4-A6FA-30A9B38557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9244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AA574-5963-41FB-8715-086159DFCDA7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27973-0C19-4FB9-ADD9-70C5517C2D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608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AD17C-59AC-4808-BBF2-81608DF283A0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11C8-50CB-4F93-B5C1-4C54DE63C9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8696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49EF4-F026-4933-9B6A-133C1BC160C2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080E8-5254-4531-9F44-0240F4EA85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6893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43203-1B34-482C-BDA0-84C95DF411A2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151F8-1DD0-4F8A-A28F-C0EC99FD05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68017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E641C-0401-4287-9734-90E5583B7D10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9462D-C0FB-4A25-8DB3-B8D0183819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5822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B867E-8DEE-499B-B6D0-7ED2C44DF0EB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5DD3D-901E-4D44-A292-D78F1D98B8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1017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86EBD-0E08-498A-A4BA-9E6B793C7F1E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30D91-862C-4446-AA69-387AAAD7F9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8874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354036B-0593-4B4E-B71D-A03FAB2133EC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6C99D91-3C40-4434-BBD6-4CE9945441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3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F9BD997-DA02-4C40-8DEE-F51519A1C27A}" type="datetimeFigureOut">
              <a:rPr lang="zh-CN" altLang="en-US"/>
              <a:pPr>
                <a:defRPr/>
              </a:pPr>
              <a:t>2015/10/19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ED64CDF-57A6-4854-B702-2169F98620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39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2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3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3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3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3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3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3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oleObject13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oleObject13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oleObject13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2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45.emf"/><Relationship Id="rId5" Type="http://schemas.openxmlformats.org/officeDocument/2006/relationships/oleObject" Target="../embeddings/Microsoft_Word_97_-_2003___141.doc"/><Relationship Id="rId4" Type="http://schemas.openxmlformats.org/officeDocument/2006/relationships/oleObject" Target="../embeddings/oleObject139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46.emf"/><Relationship Id="rId5" Type="http://schemas.openxmlformats.org/officeDocument/2006/relationships/oleObject" Target="../embeddings/Microsoft_Word_97_-_2003___142.doc"/><Relationship Id="rId4" Type="http://schemas.openxmlformats.org/officeDocument/2006/relationships/oleObject" Target="../embeddings/oleObject140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47.emf"/><Relationship Id="rId5" Type="http://schemas.openxmlformats.org/officeDocument/2006/relationships/oleObject" Target="../embeddings/Microsoft_Word_97_-_2003___143.doc"/><Relationship Id="rId4" Type="http://schemas.openxmlformats.org/officeDocument/2006/relationships/oleObject" Target="../embeddings/oleObject141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48.emf"/><Relationship Id="rId5" Type="http://schemas.openxmlformats.org/officeDocument/2006/relationships/oleObject" Target="../embeddings/Microsoft_Word_97_-_2003___144.doc"/><Relationship Id="rId4" Type="http://schemas.openxmlformats.org/officeDocument/2006/relationships/oleObject" Target="../embeddings/oleObject142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49.emf"/><Relationship Id="rId5" Type="http://schemas.openxmlformats.org/officeDocument/2006/relationships/oleObject" Target="../embeddings/Microsoft_Word_97_-_2003___145.doc"/><Relationship Id="rId4" Type="http://schemas.openxmlformats.org/officeDocument/2006/relationships/oleObject" Target="../embeddings/oleObject143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50.emf"/><Relationship Id="rId5" Type="http://schemas.openxmlformats.org/officeDocument/2006/relationships/oleObject" Target="../embeddings/Microsoft_Word_97_-_2003___146.doc"/><Relationship Id="rId4" Type="http://schemas.openxmlformats.org/officeDocument/2006/relationships/oleObject" Target="../embeddings/oleObject144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51.emf"/><Relationship Id="rId5" Type="http://schemas.openxmlformats.org/officeDocument/2006/relationships/oleObject" Target="../embeddings/Microsoft_Word_97_-_2003___147.doc"/><Relationship Id="rId4" Type="http://schemas.openxmlformats.org/officeDocument/2006/relationships/oleObject" Target="../embeddings/oleObject14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Microsoft_Word_97_-_2003___15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.doc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Word_97_-_2003___25.doc"/><Relationship Id="rId4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0.emf"/><Relationship Id="rId5" Type="http://schemas.openxmlformats.org/officeDocument/2006/relationships/oleObject" Target="../embeddings/Microsoft_Word_97_-_2003___26.doc"/><Relationship Id="rId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3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9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4.emf"/><Relationship Id="rId5" Type="http://schemas.openxmlformats.org/officeDocument/2006/relationships/oleObject" Target="../embeddings/Microsoft_Word_97_-_2003___30.doc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Microsoft_Word_97_-_2003___3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1.doc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2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8.emf"/><Relationship Id="rId5" Type="http://schemas.openxmlformats.org/officeDocument/2006/relationships/oleObject" Target="../embeddings/Microsoft_Word_97_-_2003___34.doc"/><Relationship Id="rId4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9.emf"/><Relationship Id="rId5" Type="http://schemas.openxmlformats.org/officeDocument/2006/relationships/oleObject" Target="../embeddings/Microsoft_Word_97_-_2003___35.doc"/><Relationship Id="rId4" Type="http://schemas.openxmlformats.org/officeDocument/2006/relationships/oleObject" Target="../embeddings/oleObject3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0.emf"/><Relationship Id="rId5" Type="http://schemas.openxmlformats.org/officeDocument/2006/relationships/oleObject" Target="../embeddings/Microsoft_Word_97_-_2003___36.doc"/><Relationship Id="rId4" Type="http://schemas.openxmlformats.org/officeDocument/2006/relationships/oleObject" Target="../embeddings/oleObject3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8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3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3.emf"/><Relationship Id="rId5" Type="http://schemas.openxmlformats.org/officeDocument/2006/relationships/oleObject" Target="../embeddings/Microsoft_Word_97_-_2003___39.doc"/><Relationship Id="rId4" Type="http://schemas.openxmlformats.org/officeDocument/2006/relationships/oleObject" Target="../embeddings/oleObject3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4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42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4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8.emf"/><Relationship Id="rId5" Type="http://schemas.openxmlformats.org/officeDocument/2006/relationships/oleObject" Target="../embeddings/Microsoft_Word_97_-_2003___44.doc"/><Relationship Id="rId4" Type="http://schemas.openxmlformats.org/officeDocument/2006/relationships/oleObject" Target="../embeddings/oleObject44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9.emf"/><Relationship Id="rId5" Type="http://schemas.openxmlformats.org/officeDocument/2006/relationships/oleObject" Target="../embeddings/Microsoft_Word_97_-_2003___45.doc"/><Relationship Id="rId4" Type="http://schemas.openxmlformats.org/officeDocument/2006/relationships/oleObject" Target="../embeddings/oleObject4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0.emf"/><Relationship Id="rId5" Type="http://schemas.openxmlformats.org/officeDocument/2006/relationships/oleObject" Target="../embeddings/Microsoft_Word_97_-_2003___46.doc"/><Relationship Id="rId4" Type="http://schemas.openxmlformats.org/officeDocument/2006/relationships/oleObject" Target="../embeddings/oleObject4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3.emf"/><Relationship Id="rId5" Type="http://schemas.openxmlformats.org/officeDocument/2006/relationships/oleObject" Target="../embeddings/Microsoft_Word_97_-_2003___49.doc"/><Relationship Id="rId4" Type="http://schemas.openxmlformats.org/officeDocument/2006/relationships/oleObject" Target="../embeddings/oleObject4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7.emf"/><Relationship Id="rId5" Type="http://schemas.openxmlformats.org/officeDocument/2006/relationships/oleObject" Target="../embeddings/Microsoft_Word_97_-_2003___53.doc"/><Relationship Id="rId4" Type="http://schemas.openxmlformats.org/officeDocument/2006/relationships/oleObject" Target="../embeddings/oleObject53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5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Microsoft_Word_97_-_2003___5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5.doc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0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56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2.emf"/><Relationship Id="rId5" Type="http://schemas.openxmlformats.org/officeDocument/2006/relationships/oleObject" Target="../embeddings/Microsoft_Word_97_-_2003___58.doc"/><Relationship Id="rId4" Type="http://schemas.openxmlformats.org/officeDocument/2006/relationships/oleObject" Target="../embeddings/oleObject5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3.emf"/><Relationship Id="rId5" Type="http://schemas.openxmlformats.org/officeDocument/2006/relationships/oleObject" Target="../embeddings/Microsoft_Word_97_-_2003___59.doc"/><Relationship Id="rId4" Type="http://schemas.openxmlformats.org/officeDocument/2006/relationships/oleObject" Target="../embeddings/oleObject5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4.emf"/><Relationship Id="rId5" Type="http://schemas.openxmlformats.org/officeDocument/2006/relationships/oleObject" Target="../embeddings/Microsoft_Word_97_-_2003___60.doc"/><Relationship Id="rId4" Type="http://schemas.openxmlformats.org/officeDocument/2006/relationships/oleObject" Target="../embeddings/oleObject6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6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6.emf"/><Relationship Id="rId5" Type="http://schemas.openxmlformats.org/officeDocument/2006/relationships/oleObject" Target="../embeddings/Microsoft_Word_97_-_2003___62.doc"/><Relationship Id="rId4" Type="http://schemas.openxmlformats.org/officeDocument/2006/relationships/oleObject" Target="../embeddings/oleObject6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7.emf"/><Relationship Id="rId5" Type="http://schemas.openxmlformats.org/officeDocument/2006/relationships/oleObject" Target="../embeddings/Microsoft_Word_97_-_2003___63.doc"/><Relationship Id="rId4" Type="http://schemas.openxmlformats.org/officeDocument/2006/relationships/oleObject" Target="../embeddings/oleObject6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8.emf"/><Relationship Id="rId5" Type="http://schemas.openxmlformats.org/officeDocument/2006/relationships/oleObject" Target="../embeddings/Microsoft_Word_97_-_2003___64.doc"/><Relationship Id="rId4" Type="http://schemas.openxmlformats.org/officeDocument/2006/relationships/oleObject" Target="../embeddings/oleObject6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9.emf"/><Relationship Id="rId5" Type="http://schemas.openxmlformats.org/officeDocument/2006/relationships/oleObject" Target="../embeddings/Microsoft_Word_97_-_2003___65.doc"/><Relationship Id="rId4" Type="http://schemas.openxmlformats.org/officeDocument/2006/relationships/oleObject" Target="../embeddings/oleObject6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6.doc"/><Relationship Id="rId4" Type="http://schemas.openxmlformats.org/officeDocument/2006/relationships/oleObject" Target="../embeddings/oleObject6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1.emf"/><Relationship Id="rId5" Type="http://schemas.openxmlformats.org/officeDocument/2006/relationships/oleObject" Target="../embeddings/Microsoft_Word_97_-_2003___67.doc"/><Relationship Id="rId4" Type="http://schemas.openxmlformats.org/officeDocument/2006/relationships/oleObject" Target="../embeddings/oleObject6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2.emf"/><Relationship Id="rId5" Type="http://schemas.openxmlformats.org/officeDocument/2006/relationships/oleObject" Target="../embeddings/Microsoft_Word_97_-_2003___68.doc"/><Relationship Id="rId4" Type="http://schemas.openxmlformats.org/officeDocument/2006/relationships/oleObject" Target="../embeddings/oleObject6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slide" Target="slide56.xml"/><Relationship Id="rId4" Type="http://schemas.openxmlformats.org/officeDocument/2006/relationships/slide" Target="slide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oleObject" Target="../embeddings/Microsoft_Word_97_-_2003___7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9.doc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7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0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2.doc"/><Relationship Id="rId12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2.bin"/><Relationship Id="rId11" Type="http://schemas.openxmlformats.org/officeDocument/2006/relationships/oleObject" Target="../embeddings/Microsoft_Word_97_-_2003___74.doc"/><Relationship Id="rId5" Type="http://schemas.openxmlformats.org/officeDocument/2006/relationships/slide" Target="slide5.xml"/><Relationship Id="rId10" Type="http://schemas.openxmlformats.org/officeDocument/2006/relationships/image" Target="../media/image77.emf"/><Relationship Id="rId4" Type="http://schemas.openxmlformats.org/officeDocument/2006/relationships/image" Target="../media/image3.png"/><Relationship Id="rId9" Type="http://schemas.openxmlformats.org/officeDocument/2006/relationships/oleObject" Target="../embeddings/Microsoft_Word_97_-_2003___73.doc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oleObject" Target="../embeddings/Microsoft_Word_97_-_2003___7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5.doc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6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8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76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8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0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7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Microsoft_Word_97_-_2003___8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1.doc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oleObject" Target="../embeddings/Microsoft_Word_97_-_2003___8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4.doc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90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85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9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9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88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9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97.emf"/><Relationship Id="rId5" Type="http://schemas.openxmlformats.org/officeDocument/2006/relationships/oleObject" Target="../embeddings/Microsoft_Word_97_-_2003___93.doc"/><Relationship Id="rId4" Type="http://schemas.openxmlformats.org/officeDocument/2006/relationships/oleObject" Target="../embeddings/oleObject9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98.emf"/><Relationship Id="rId5" Type="http://schemas.openxmlformats.org/officeDocument/2006/relationships/oleObject" Target="../embeddings/Microsoft_Word_97_-_2003___94.doc"/><Relationship Id="rId4" Type="http://schemas.openxmlformats.org/officeDocument/2006/relationships/oleObject" Target="../embeddings/oleObject92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99.emf"/><Relationship Id="rId5" Type="http://schemas.openxmlformats.org/officeDocument/2006/relationships/oleObject" Target="../embeddings/Microsoft_Word_97_-_2003___95.doc"/><Relationship Id="rId4" Type="http://schemas.openxmlformats.org/officeDocument/2006/relationships/oleObject" Target="../embeddings/oleObject9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Microsoft_Word_97_-_2003___98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6.doc"/><Relationship Id="rId12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0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97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0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3.emf"/><Relationship Id="rId5" Type="http://schemas.openxmlformats.org/officeDocument/2006/relationships/oleObject" Target="../embeddings/Microsoft_Word_97_-_2003___99.doc"/><Relationship Id="rId4" Type="http://schemas.openxmlformats.org/officeDocument/2006/relationships/oleObject" Target="../embeddings/oleObject97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05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01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99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10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07.emf"/><Relationship Id="rId5" Type="http://schemas.openxmlformats.org/officeDocument/2006/relationships/oleObject" Target="../embeddings/Microsoft_Word_97_-_2003___103.doc"/><Relationship Id="rId4" Type="http://schemas.openxmlformats.org/officeDocument/2006/relationships/oleObject" Target="../embeddings/oleObject101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0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10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06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0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11.emf"/><Relationship Id="rId5" Type="http://schemas.openxmlformats.org/officeDocument/2006/relationships/oleObject" Target="../embeddings/Microsoft_Word_97_-_2003___107.doc"/><Relationship Id="rId4" Type="http://schemas.openxmlformats.org/officeDocument/2006/relationships/oleObject" Target="../embeddings/oleObject10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0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1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10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0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15.emf"/><Relationship Id="rId5" Type="http://schemas.openxmlformats.org/officeDocument/2006/relationships/oleObject" Target="../embeddings/Microsoft_Word_97_-_2003___111.doc"/><Relationship Id="rId4" Type="http://schemas.openxmlformats.org/officeDocument/2006/relationships/oleObject" Target="../embeddings/oleObject10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16.emf"/><Relationship Id="rId5" Type="http://schemas.openxmlformats.org/officeDocument/2006/relationships/oleObject" Target="../embeddings/Microsoft_Word_97_-_2003___112.doc"/><Relationship Id="rId4" Type="http://schemas.openxmlformats.org/officeDocument/2006/relationships/oleObject" Target="../embeddings/oleObject110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11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1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1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1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1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1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23.emf"/><Relationship Id="rId5" Type="http://schemas.openxmlformats.org/officeDocument/2006/relationships/oleObject" Target="../embeddings/Microsoft_Word_97_-_2003___119.doc"/><Relationship Id="rId4" Type="http://schemas.openxmlformats.org/officeDocument/2006/relationships/oleObject" Target="../embeddings/oleObject117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1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1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oleObject12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2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2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12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2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12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12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2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2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292225"/>
          <a:ext cx="7173913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7" imgW="7483775" imgH="4160981" progId="Word.Document.8">
                  <p:embed/>
                </p:oleObj>
              </mc:Choice>
              <mc:Fallback>
                <p:oleObj name="Document" r:id="rId7" imgW="7483775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92225"/>
                        <a:ext cx="7173913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07072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07072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54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477963"/>
          <a:ext cx="7440613" cy="536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Document" r:id="rId7" imgW="7855282" imgH="5664377" progId="Word.Document.8">
                  <p:embed/>
                </p:oleObj>
              </mc:Choice>
              <mc:Fallback>
                <p:oleObj name="Document" r:id="rId7" imgW="7855282" imgH="56643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77963"/>
                        <a:ext cx="7440613" cy="536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64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6313" y="2636838"/>
          <a:ext cx="7729537" cy="759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3" name="Document" r:id="rId7" imgW="8058675" imgH="7912272" progId="Word.Document.8">
                  <p:embed/>
                </p:oleObj>
              </mc:Choice>
              <mc:Fallback>
                <p:oleObj name="Document" r:id="rId7" imgW="8058675" imgH="79122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636838"/>
                        <a:ext cx="7729537" cy="759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75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4725" y="1195388"/>
          <a:ext cx="7523163" cy="798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7" name="Document" r:id="rId7" imgW="7990637" imgH="8321961" progId="Word.Document.8">
                  <p:embed/>
                </p:oleObj>
              </mc:Choice>
              <mc:Fallback>
                <p:oleObj name="Document" r:id="rId7" imgW="7990637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195388"/>
                        <a:ext cx="7523163" cy="798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85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836613"/>
          <a:ext cx="6731000" cy="682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1" name="Document" r:id="rId7" imgW="6730682" imgH="6827925" progId="Word.Document.8">
                  <p:embed/>
                </p:oleObj>
              </mc:Choice>
              <mc:Fallback>
                <p:oleObj name="Document" r:id="rId7" imgW="6730682" imgH="682792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36613"/>
                        <a:ext cx="6731000" cy="682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95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7750" y="2073275"/>
          <a:ext cx="7340600" cy="675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Document" r:id="rId7" imgW="7757366" imgH="7132853" progId="Word.Document.8">
                  <p:embed/>
                </p:oleObj>
              </mc:Choice>
              <mc:Fallback>
                <p:oleObj name="Document" r:id="rId7" imgW="7757366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073275"/>
                        <a:ext cx="7340600" cy="675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05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28775"/>
          <a:ext cx="7265988" cy="558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9" name="Document" r:id="rId7" imgW="7569452" imgH="5829621" progId="Word.Document.8">
                  <p:embed/>
                </p:oleObj>
              </mc:Choice>
              <mc:Fallback>
                <p:oleObj name="Document" r:id="rId7" imgW="7569452" imgH="5829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265988" cy="558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16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1162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66800" y="908050"/>
          <a:ext cx="7643813" cy="881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3" name="Document" r:id="rId7" imgW="7966518" imgH="9185622" progId="Word.Document.8">
                  <p:embed/>
                </p:oleObj>
              </mc:Choice>
              <mc:Fallback>
                <p:oleObj name="Document" r:id="rId7" imgW="796651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908050"/>
                        <a:ext cx="7643813" cy="881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26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1264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836613"/>
          <a:ext cx="7646988" cy="881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7" name="Document" r:id="rId7" imgW="7966518" imgH="9185622" progId="Word.Document.8">
                  <p:embed/>
                </p:oleObj>
              </mc:Choice>
              <mc:Fallback>
                <p:oleObj name="Document" r:id="rId7" imgW="796651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646988" cy="881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36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1366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311275"/>
          <a:ext cx="7646988" cy="881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Document" r:id="rId7" imgW="7966518" imgH="9185622" progId="Word.Document.8">
                  <p:embed/>
                </p:oleObj>
              </mc:Choice>
              <mc:Fallback>
                <p:oleObj name="Document" r:id="rId7" imgW="7966518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11275"/>
                        <a:ext cx="7646988" cy="881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03313" y="2133600"/>
          <a:ext cx="275431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7" imgW="2947134" imgH="791972" progId="Word.Document.8">
                  <p:embed/>
                </p:oleObj>
              </mc:Choice>
              <mc:Fallback>
                <p:oleObj name="Document" r:id="rId7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133600"/>
                        <a:ext cx="2754312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5713" y="3425825"/>
          <a:ext cx="7119937" cy="268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Document" r:id="rId10" imgW="7324301" imgH="2757667" progId="Word.Document.8">
                  <p:embed/>
                </p:oleObj>
              </mc:Choice>
              <mc:Fallback>
                <p:oleObj name="Document" r:id="rId10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3425825"/>
                        <a:ext cx="7119937" cy="268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747713" y="1773238"/>
          <a:ext cx="7856537" cy="435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4" name="Document" r:id="rId5" imgW="7856002" imgH="4358626" progId="Word.Document.8">
                  <p:embed/>
                </p:oleObj>
              </mc:Choice>
              <mc:Fallback>
                <p:oleObj name="Document" r:id="rId5" imgW="7856002" imgH="43586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1773238"/>
                        <a:ext cx="7856537" cy="435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344613"/>
          <a:ext cx="7351712" cy="506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8" name="Document" r:id="rId5" imgW="7772845" imgH="5350090" progId="Word.Document.8">
                  <p:embed/>
                </p:oleObj>
              </mc:Choice>
              <mc:Fallback>
                <p:oleObj name="Document" r:id="rId5" imgW="777284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4613"/>
                        <a:ext cx="7351712" cy="506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50913" y="768350"/>
          <a:ext cx="7385050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2" name="Document" r:id="rId5" imgW="7897041" imgH="6537398" progId="Word.Document.8">
                  <p:embed/>
                </p:oleObj>
              </mc:Choice>
              <mc:Fallback>
                <p:oleObj name="Document" r:id="rId5" imgW="7897041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768350"/>
                        <a:ext cx="7385050" cy="611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268413"/>
          <a:ext cx="7291387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6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291387" cy="531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982663" y="908050"/>
          <a:ext cx="7612062" cy="803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0" name="Document" r:id="rId5" imgW="8355665" imgH="8822734" progId="Word.Document.8">
                  <p:embed/>
                </p:oleObj>
              </mc:Choice>
              <mc:Fallback>
                <p:oleObj name="Document" r:id="rId5" imgW="8355665" imgH="882273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908050"/>
                        <a:ext cx="7612062" cy="803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628775"/>
          <a:ext cx="7339013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4" name="Document" r:id="rId5" imgW="7849522" imgH="8717251" progId="Word.Document.8">
                  <p:embed/>
                </p:oleObj>
              </mc:Choice>
              <mc:Fallback>
                <p:oleObj name="Document" r:id="rId5" imgW="7849522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339013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43000" y="1050925"/>
          <a:ext cx="7337425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8" name="Document" r:id="rId5" imgW="7849522" imgH="8717251" progId="Word.Document.8">
                  <p:embed/>
                </p:oleObj>
              </mc:Choice>
              <mc:Fallback>
                <p:oleObj name="Document" r:id="rId5" imgW="7849522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50925"/>
                        <a:ext cx="7337425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3000" y="1362075"/>
          <a:ext cx="7326313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Document" r:id="rId7" imgW="8045716" imgH="2067530" progId="Word.Document.8">
                  <p:embed/>
                </p:oleObj>
              </mc:Choice>
              <mc:Fallback>
                <p:oleObj name="Document" r:id="rId7" imgW="8045716" imgH="20675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62075"/>
                        <a:ext cx="7326313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00113" y="2608263"/>
          <a:ext cx="47799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Document" r:id="rId10" imgW="5123479" imgH="782612" progId="Word.Document.8">
                  <p:embed/>
                </p:oleObj>
              </mc:Choice>
              <mc:Fallback>
                <p:oleObj name="Document" r:id="rId10" imgW="5123479" imgH="7826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08263"/>
                        <a:ext cx="4779962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43000" y="3644900"/>
          <a:ext cx="731520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Document" r:id="rId13" imgW="7530214" imgH="2746506" progId="Word.Document.8">
                  <p:embed/>
                </p:oleObj>
              </mc:Choice>
              <mc:Fallback>
                <p:oleObj name="Document" r:id="rId13" imgW="7530214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44900"/>
                        <a:ext cx="731520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4113" y="1063625"/>
          <a:ext cx="6996112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Document" r:id="rId7" imgW="7381539" imgH="2592063" progId="Word.Document.8">
                  <p:embed/>
                </p:oleObj>
              </mc:Choice>
              <mc:Fallback>
                <p:oleObj name="Document" r:id="rId7" imgW="7381539" imgH="259206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063625"/>
                        <a:ext cx="6996112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82675" y="2924175"/>
          <a:ext cx="6924675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Document" r:id="rId10" imgW="7318181" imgH="1973208" progId="Word.Document.8">
                  <p:embed/>
                </p:oleObj>
              </mc:Choice>
              <mc:Fallback>
                <p:oleObj name="Document" r:id="rId10" imgW="7318181" imgH="197320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924175"/>
                        <a:ext cx="6924675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57300" y="3857625"/>
          <a:ext cx="7292975" cy="481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Document" r:id="rId13" imgW="7511134" imgH="4953000" progId="Word.Document.8">
                  <p:embed/>
                </p:oleObj>
              </mc:Choice>
              <mc:Fallback>
                <p:oleObj name="Document" r:id="rId13" imgW="7511134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3857625"/>
                        <a:ext cx="7292975" cy="481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557338"/>
          <a:ext cx="7119937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r:id="rId7" imgW="7420418" imgH="4179701" progId="Word.Document.8">
                  <p:embed/>
                </p:oleObj>
              </mc:Choice>
              <mc:Fallback>
                <p:oleObj name="Document" r:id="rId7" imgW="7420418" imgH="417970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57338"/>
                        <a:ext cx="7119937" cy="401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1838325"/>
          <a:ext cx="70231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Document" r:id="rId7" imgW="7422938" imgH="1181189" progId="Word.Document.8">
                  <p:embed/>
                </p:oleObj>
              </mc:Choice>
              <mc:Fallback>
                <p:oleObj name="Document" r:id="rId7" imgW="7422938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38325"/>
                        <a:ext cx="70231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63650" y="2852738"/>
          <a:ext cx="7189788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Document" r:id="rId10" imgW="7689688" imgH="3368602" progId="Word.Document.8">
                  <p:embed/>
                </p:oleObj>
              </mc:Choice>
              <mc:Fallback>
                <p:oleObj name="Document" r:id="rId10" imgW="7689688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852738"/>
                        <a:ext cx="7189788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052513"/>
          <a:ext cx="7554912" cy="704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Document" r:id="rId7" imgW="8294827" imgH="7721827" progId="Word.Document.8">
                  <p:embed/>
                </p:oleObj>
              </mc:Choice>
              <mc:Fallback>
                <p:oleObj name="Document" r:id="rId7" imgW="8294827" imgH="772182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554912" cy="704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7750" y="2000250"/>
          <a:ext cx="66452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Document" r:id="rId7" imgW="7111909" imgH="789139" progId="Word.Document.8">
                  <p:embed/>
                </p:oleObj>
              </mc:Choice>
              <mc:Fallback>
                <p:oleObj name="Document" r:id="rId7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000250"/>
                        <a:ext cx="66452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5713" y="2925763"/>
          <a:ext cx="7119937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Document" r:id="rId10" imgW="7324301" imgH="3368602" progId="Word.Document.8">
                  <p:embed/>
                </p:oleObj>
              </mc:Choice>
              <mc:Fallback>
                <p:oleObj name="Document" r:id="rId10" imgW="7324301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2925763"/>
                        <a:ext cx="7119937" cy="326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42988" y="1700213"/>
          <a:ext cx="7326312" cy="693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Document" r:id="rId5" imgW="7769063" imgH="7721367" progId="Word.Document.8">
                  <p:embed/>
                </p:oleObj>
              </mc:Choice>
              <mc:Fallback>
                <p:oleObj name="Document" r:id="rId5" imgW="7769063" imgH="772136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326312" cy="693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2625" y="1060450"/>
          <a:ext cx="7461250" cy="552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Document" r:id="rId5" imgW="7920800" imgH="5759419" progId="Word.Document.8">
                  <p:embed/>
                </p:oleObj>
              </mc:Choice>
              <mc:Fallback>
                <p:oleObj name="Document" r:id="rId5" imgW="7920800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060450"/>
                        <a:ext cx="7461250" cy="552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6147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573213"/>
          <a:ext cx="7204075" cy="825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Document" r:id="rId7" imgW="7615171" imgH="8717251" progId="Word.Document.8">
                  <p:embed/>
                </p:oleObj>
              </mc:Choice>
              <mc:Fallback>
                <p:oleObj name="Document" r:id="rId7" imgW="761517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73213"/>
                        <a:ext cx="7204075" cy="825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54113" y="1820863"/>
          <a:ext cx="728027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Document" r:id="rId7" imgW="7664849" imgH="1651360" progId="Word.Document.8">
                  <p:embed/>
                </p:oleObj>
              </mc:Choice>
              <mc:Fallback>
                <p:oleObj name="Document" r:id="rId7" imgW="7664849" imgH="165136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820863"/>
                        <a:ext cx="7280275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879475" y="2603500"/>
          <a:ext cx="782955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Document" r:id="rId10" imgW="8160911" imgH="2619063" progId="Word.Document.8">
                  <p:embed/>
                </p:oleObj>
              </mc:Choice>
              <mc:Fallback>
                <p:oleObj name="Document" r:id="rId10" imgW="8160911" imgH="261906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2603500"/>
                        <a:ext cx="782955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636838"/>
          <a:ext cx="7448550" cy="551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636838"/>
                        <a:ext cx="7448550" cy="551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823913" y="1341438"/>
          <a:ext cx="7886700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Document" r:id="rId7" imgW="8656713" imgH="2029100" progId="Word.Document.8">
                  <p:embed/>
                </p:oleObj>
              </mc:Choice>
              <mc:Fallback>
                <p:oleObj name="Document" r:id="rId7" imgW="8656713" imgH="20291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1341438"/>
                        <a:ext cx="7886700" cy="185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65150" y="2940050"/>
          <a:ext cx="66976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Document" r:id="rId10" imgW="6975113" imgH="1190189" progId="Word.Document.8">
                  <p:embed/>
                </p:oleObj>
              </mc:Choice>
              <mc:Fallback>
                <p:oleObj name="Document" r:id="rId10" imgW="6975113" imgH="119018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2940050"/>
                        <a:ext cx="66976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046163" y="4117975"/>
          <a:ext cx="7442200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Document" r:id="rId13" imgW="7833683" imgH="1735962" progId="Word.Document.8">
                  <p:embed/>
                </p:oleObj>
              </mc:Choice>
              <mc:Fallback>
                <p:oleObj name="Document" r:id="rId13" imgW="7833683" imgH="17359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4117975"/>
                        <a:ext cx="7442200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5850" y="1200150"/>
          <a:ext cx="6904038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Document" r:id="rId5" imgW="7483775" imgH="4954800" progId="Word.Document.8">
                  <p:embed/>
                </p:oleObj>
              </mc:Choice>
              <mc:Fallback>
                <p:oleObj name="Document" r:id="rId5" imgW="7483775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200150"/>
                        <a:ext cx="6904038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030288" y="1628775"/>
          <a:ext cx="7680325" cy="723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Document" r:id="rId5" imgW="8904748" imgH="8373322" progId="Word.Document.8">
                  <p:embed/>
                </p:oleObj>
              </mc:Choice>
              <mc:Fallback>
                <p:oleObj name="Document" r:id="rId5" imgW="8904748" imgH="837332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1628775"/>
                        <a:ext cx="7680325" cy="723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030288" y="2205038"/>
          <a:ext cx="7680325" cy="722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Document" r:id="rId5" imgW="8904748" imgH="8370083" progId="Word.Document.8">
                  <p:embed/>
                </p:oleObj>
              </mc:Choice>
              <mc:Fallback>
                <p:oleObj name="Document" r:id="rId5" imgW="8904748" imgH="837008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205038"/>
                        <a:ext cx="7680325" cy="722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514600"/>
          <a:ext cx="7753350" cy="673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Document" r:id="rId7" imgW="8187911" imgH="7112332" progId="Word.Document.8">
                  <p:embed/>
                </p:oleObj>
              </mc:Choice>
              <mc:Fallback>
                <p:oleObj name="Document" r:id="rId7" imgW="8187911" imgH="711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14600"/>
                        <a:ext cx="7753350" cy="673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84213" y="1773238"/>
          <a:ext cx="66976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Document" r:id="rId10" imgW="6975113" imgH="1190549" progId="Word.Document.8">
                  <p:embed/>
                </p:oleObj>
              </mc:Choice>
              <mc:Fallback>
                <p:oleObj name="Document" r:id="rId10" imgW="6975113" imgH="11905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773238"/>
                        <a:ext cx="6697662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4738" y="2136775"/>
          <a:ext cx="7189787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136775"/>
                        <a:ext cx="7189787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1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1238" y="1058863"/>
          <a:ext cx="7681912" cy="747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Document" r:id="rId7" imgW="8010797" imgH="7790229" progId="Word.Document.8">
                  <p:embed/>
                </p:oleObj>
              </mc:Choice>
              <mc:Fallback>
                <p:oleObj name="Document" r:id="rId7" imgW="8010797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1058863"/>
                        <a:ext cx="7681912" cy="747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18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2" action="ppaction://hlinksldjump"/>
              </a:rPr>
              <a:t>统计与统计案例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3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19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4" action="ppaction://hlinksldjump"/>
              </a:rPr>
              <a:t>讲  概率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、随机变量及其分布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专题七　概率与统计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27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5525" y="1058863"/>
          <a:ext cx="7681913" cy="747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Document" r:id="rId7" imgW="8001437" imgH="7790229" progId="Word.Document.8">
                  <p:embed/>
                </p:oleObj>
              </mc:Choice>
              <mc:Fallback>
                <p:oleObj name="Document" r:id="rId7" imgW="8001437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1058863"/>
                        <a:ext cx="7681913" cy="747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30288" y="5276850"/>
          <a:ext cx="5827712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Document" r:id="rId10" imgW="6156142" imgH="2057450" progId="Word.Document.8">
                  <p:embed/>
                </p:oleObj>
              </mc:Choice>
              <mc:Fallback>
                <p:oleObj name="Document" r:id="rId10" imgW="615614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5276850"/>
                        <a:ext cx="5827712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2060575"/>
          <a:ext cx="7613650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Document" r:id="rId7" imgW="8031316" imgH="3424043" progId="Word.Document.8">
                  <p:embed/>
                </p:oleObj>
              </mc:Choice>
              <mc:Fallback>
                <p:oleObj name="Document" r:id="rId7" imgW="8031316" imgH="342404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60575"/>
                        <a:ext cx="7613650" cy="324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5850" y="1120775"/>
          <a:ext cx="6994525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Document" r:id="rId5" imgW="7483775" imgH="4954800" progId="Word.Document.8">
                  <p:embed/>
                </p:oleObj>
              </mc:Choice>
              <mc:Fallback>
                <p:oleObj name="Document" r:id="rId5" imgW="7483775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120775"/>
                        <a:ext cx="6994525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81075" y="1268413"/>
          <a:ext cx="7705725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Document" r:id="rId5" imgW="8256668" imgH="6445236" progId="Word.Document.8">
                  <p:embed/>
                </p:oleObj>
              </mc:Choice>
              <mc:Fallback>
                <p:oleObj name="Document" r:id="rId5" imgW="8256668" imgH="64452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268413"/>
                        <a:ext cx="7705725" cy="602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49325" y="836613"/>
          <a:ext cx="7761288" cy="624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Document" r:id="rId5" imgW="8399943" imgH="6445236" progId="Word.Document.8">
                  <p:embed/>
                </p:oleObj>
              </mc:Choice>
              <mc:Fallback>
                <p:oleObj name="Document" r:id="rId5" imgW="8399943" imgH="64452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836613"/>
                        <a:ext cx="7761288" cy="624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76300" y="1268413"/>
          <a:ext cx="7839075" cy="835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Document" r:id="rId7" imgW="8177831" imgH="8712571" progId="Word.Document.8">
                  <p:embed/>
                </p:oleObj>
              </mc:Choice>
              <mc:Fallback>
                <p:oleObj name="Document" r:id="rId7" imgW="8177831" imgH="871257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268413"/>
                        <a:ext cx="7839075" cy="835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690563" y="1196975"/>
          <a:ext cx="7886700" cy="825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Document" r:id="rId7" imgW="8321466" imgH="8712571" progId="Word.Document.8">
                  <p:embed/>
                </p:oleObj>
              </mc:Choice>
              <mc:Fallback>
                <p:oleObj name="Document" r:id="rId7" imgW="8321466" imgH="871257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196975"/>
                        <a:ext cx="7886700" cy="825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519363"/>
          <a:ext cx="7269163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Document" r:id="rId5" imgW="6735362" imgH="3670289" progId="Word.Document.8">
                  <p:embed/>
                </p:oleObj>
              </mc:Choice>
              <mc:Fallback>
                <p:oleObj name="Document" r:id="rId5" imgW="6735362" imgH="36702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519363"/>
                        <a:ext cx="7269163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0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412875"/>
          <a:ext cx="7531100" cy="629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Document" r:id="rId7" imgW="8052915" imgH="6735763" progId="Word.Document.8">
                  <p:embed/>
                </p:oleObj>
              </mc:Choice>
              <mc:Fallback>
                <p:oleObj name="Document" r:id="rId7" imgW="8052915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31100" cy="629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258888" y="1628775"/>
          <a:ext cx="72120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Document" r:id="rId7" imgW="7520134" imgH="8123597" progId="Word.Document.8">
                  <p:embed/>
                </p:oleObj>
              </mc:Choice>
              <mc:Fallback>
                <p:oleObj name="Document" r:id="rId7" imgW="7520134" imgH="81235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2120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18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统计与统计案例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88913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258888" y="1773238"/>
          <a:ext cx="7029450" cy="760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Document" r:id="rId7" imgW="7520134" imgH="8123597" progId="Word.Document.8">
                  <p:embed/>
                </p:oleObj>
              </mc:Choice>
              <mc:Fallback>
                <p:oleObj name="Document" r:id="rId7" imgW="7520134" imgH="81235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73238"/>
                        <a:ext cx="7029450" cy="760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58888" y="2133600"/>
          <a:ext cx="7269162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Document" r:id="rId5" imgW="6735362" imgH="3670289" progId="Word.Document.8">
                  <p:embed/>
                </p:oleObj>
              </mc:Choice>
              <mc:Fallback>
                <p:oleObj name="Document" r:id="rId5" imgW="6735362" imgH="36702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7269162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50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2513"/>
          <a:ext cx="7304087" cy="621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name="Document" r:id="rId7" imgW="7909280" imgH="6735763" progId="Word.Document.8">
                  <p:embed/>
                </p:oleObj>
              </mc:Choice>
              <mc:Fallback>
                <p:oleObj name="Document" r:id="rId7" imgW="7909280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304087" cy="621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6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39813" y="1050925"/>
          <a:ext cx="7212012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name="Document" r:id="rId7" imgW="7909280" imgH="3546446" progId="Word.Document.8">
                  <p:embed/>
                </p:oleObj>
              </mc:Choice>
              <mc:Fallback>
                <p:oleObj name="Document" r:id="rId7" imgW="7909280" imgH="35464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050925"/>
                        <a:ext cx="7212012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898525" y="3429000"/>
          <a:ext cx="58293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Document" r:id="rId10" imgW="5070222" imgH="565180" progId="Word.Document.8">
                  <p:embed/>
                </p:oleObj>
              </mc:Choice>
              <mc:Fallback>
                <p:oleObj name="Document" r:id="rId10" imgW="5070222" imgH="5651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3429000"/>
                        <a:ext cx="58293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969963" y="3932238"/>
          <a:ext cx="7281862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Document" r:id="rId13" imgW="6405614" imgH="2566502" progId="Word.Document.8">
                  <p:embed/>
                </p:oleObj>
              </mc:Choice>
              <mc:Fallback>
                <p:oleObj name="Document" r:id="rId13" imgW="6405614" imgH="256650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3932238"/>
                        <a:ext cx="7281862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22338" y="1484313"/>
          <a:ext cx="7716837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Document" r:id="rId5" imgW="7716327" imgH="4626832" progId="Word.Document.8">
                  <p:embed/>
                </p:oleObj>
              </mc:Choice>
              <mc:Fallback>
                <p:oleObj name="Document" r:id="rId5" imgW="7716327" imgH="462683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1484313"/>
                        <a:ext cx="7716837" cy="462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868363" y="1417638"/>
          <a:ext cx="7796212" cy="473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Document" r:id="rId5" imgW="7836923" imgH="4754995" progId="Word.Document.8">
                  <p:embed/>
                </p:oleObj>
              </mc:Choice>
              <mc:Fallback>
                <p:oleObj name="Document" r:id="rId5" imgW="7836923" imgH="47549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1417638"/>
                        <a:ext cx="7796212" cy="473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12875"/>
          <a:ext cx="7429500" cy="780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Document" r:id="rId5" imgW="7940959" imgH="8347162" progId="Word.Document.8">
                  <p:embed/>
                </p:oleObj>
              </mc:Choice>
              <mc:Fallback>
                <p:oleObj name="Document" r:id="rId5" imgW="7940959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429500" cy="780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sp>
        <p:nvSpPr>
          <p:cNvPr id="522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84250" y="1268413"/>
          <a:ext cx="7705725" cy="636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Document" r:id="rId5" imgW="8138592" imgH="6724963" progId="Word.Document.8">
                  <p:embed/>
                </p:oleObj>
              </mc:Choice>
              <mc:Fallback>
                <p:oleObj name="Document" r:id="rId5" imgW="8138592" imgH="67249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1268413"/>
                        <a:ext cx="7705725" cy="636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95388" y="642938"/>
          <a:ext cx="7939087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Document" r:id="rId5" imgW="7939879" imgH="5842581" progId="Word.Document.8">
                  <p:embed/>
                </p:oleObj>
              </mc:Choice>
              <mc:Fallback>
                <p:oleObj name="Document" r:id="rId5" imgW="7939879" imgH="584258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642938"/>
                        <a:ext cx="7939087" cy="584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35038" y="825500"/>
          <a:ext cx="7418387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Document" r:id="rId5" imgW="7930160" imgH="5777420" progId="Word.Document.8">
                  <p:embed/>
                </p:oleObj>
              </mc:Choice>
              <mc:Fallback>
                <p:oleObj name="Document" r:id="rId5" imgW="7930160" imgH="57774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825500"/>
                        <a:ext cx="7418387" cy="577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307656"/>
              </p:ext>
            </p:extLst>
          </p:nvPr>
        </p:nvGraphicFramePr>
        <p:xfrm>
          <a:off x="1116013" y="1341438"/>
          <a:ext cx="7519987" cy="419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Document" r:id="rId7" imgW="7520134" imgH="4199142" progId="Word.Document.8">
                  <p:embed/>
                </p:oleObj>
              </mc:Choice>
              <mc:Fallback>
                <p:oleObj name="Document" r:id="rId7" imgW="7520134" imgH="419914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7519987" cy="419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42988" y="1201738"/>
          <a:ext cx="7200900" cy="481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Document" r:id="rId5" imgW="7796244" imgH="5219766" progId="Word.Document.8">
                  <p:embed/>
                </p:oleObj>
              </mc:Choice>
              <mc:Fallback>
                <p:oleObj name="Document" r:id="rId5" imgW="7796244" imgH="52197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01738"/>
                        <a:ext cx="7200900" cy="481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2188" y="1052513"/>
          <a:ext cx="7212012" cy="794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Document" r:id="rId5" imgW="7910720" imgH="8717251" progId="Word.Document.8">
                  <p:embed/>
                </p:oleObj>
              </mc:Choice>
              <mc:Fallback>
                <p:oleObj name="Document" r:id="rId5" imgW="791072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1052513"/>
                        <a:ext cx="7212012" cy="794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27088" y="1484313"/>
          <a:ext cx="8093075" cy="749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Document" r:id="rId5" imgW="8886723" imgH="8221112" progId="Word.Document.8">
                  <p:embed/>
                </p:oleObj>
              </mc:Choice>
              <mc:Fallback>
                <p:oleObj name="Document" r:id="rId5" imgW="8886723" imgH="822111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84313"/>
                        <a:ext cx="8093075" cy="749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755650" y="1268413"/>
          <a:ext cx="8093075" cy="74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Document" r:id="rId5" imgW="8886723" imgH="8217874" progId="Word.Document.8">
                  <p:embed/>
                </p:oleObj>
              </mc:Choice>
              <mc:Fallback>
                <p:oleObj name="Document" r:id="rId5" imgW="8886723" imgH="821787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8093075" cy="748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统计与统计案例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00113" y="1412875"/>
          <a:ext cx="8093075" cy="74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Document" r:id="rId5" imgW="8886723" imgH="8214635" progId="Word.Document.8">
                  <p:embed/>
                </p:oleObj>
              </mc:Choice>
              <mc:Fallback>
                <p:oleObj name="Document" r:id="rId5" imgW="8886723" imgH="821463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412875"/>
                        <a:ext cx="8093075" cy="748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19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概率、随机变量及其分布列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041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042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60423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928688"/>
          <a:ext cx="72278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Document" r:id="rId7" imgW="7432297" imgH="2857749" progId="Word.Document.8">
                  <p:embed/>
                </p:oleObj>
              </mc:Choice>
              <mc:Fallback>
                <p:oleObj name="Document" r:id="rId7" imgW="743229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928688"/>
                        <a:ext cx="72278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85825" y="2708275"/>
          <a:ext cx="37369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Document" r:id="rId10" imgW="3998243" imgH="791972" progId="Word.Document.8">
                  <p:embed/>
                </p:oleObj>
              </mc:Choice>
              <mc:Fallback>
                <p:oleObj name="Document" r:id="rId10" imgW="3998243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2708275"/>
                        <a:ext cx="37369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92200" y="3235325"/>
          <a:ext cx="7377113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Document" r:id="rId13" imgW="7588532" imgH="3368602" progId="Word.Document.8">
                  <p:embed/>
                </p:oleObj>
              </mc:Choice>
              <mc:Fallback>
                <p:oleObj name="Document" r:id="rId13" imgW="7588532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235325"/>
                        <a:ext cx="7377113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2363" y="974725"/>
          <a:ext cx="6973887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974725"/>
                        <a:ext cx="6973887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16756"/>
              </p:ext>
            </p:extLst>
          </p:nvPr>
        </p:nvGraphicFramePr>
        <p:xfrm>
          <a:off x="925513" y="2617788"/>
          <a:ext cx="278923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Document" r:id="rId9" imgW="2947134" imgH="792332" progId="Word.Document.8">
                  <p:embed/>
                </p:oleObj>
              </mc:Choice>
              <mc:Fallback>
                <p:oleObj name="Document" r:id="rId9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2617788"/>
                        <a:ext cx="278923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13095"/>
              </p:ext>
            </p:extLst>
          </p:nvPr>
        </p:nvGraphicFramePr>
        <p:xfrm>
          <a:off x="1214438" y="3768725"/>
          <a:ext cx="69611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Document" r:id="rId11" imgW="7252664" imgH="3368602" progId="Word.Document.8">
                  <p:embed/>
                </p:oleObj>
              </mc:Choice>
              <mc:Fallback>
                <p:oleObj name="Document" r:id="rId11" imgW="7252664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768725"/>
                        <a:ext cx="6961187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3013" y="1055688"/>
          <a:ext cx="7000875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055688"/>
                        <a:ext cx="7000875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65200" y="2927350"/>
          <a:ext cx="27559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927350"/>
                        <a:ext cx="27559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43013" y="3706813"/>
          <a:ext cx="7278687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Document" r:id="rId13" imgW="7586012" imgH="3763891" progId="Word.Document.8">
                  <p:embed/>
                </p:oleObj>
              </mc:Choice>
              <mc:Fallback>
                <p:oleObj name="Document" r:id="rId13" imgW="7586012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706813"/>
                        <a:ext cx="7278687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384300"/>
          <a:ext cx="7005638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Document" r:id="rId7" imgW="7309902" imgH="4556990" progId="Word.Document.8">
                  <p:embed/>
                </p:oleObj>
              </mc:Choice>
              <mc:Fallback>
                <p:oleObj name="Document" r:id="rId7" imgW="7309902" imgH="45569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84300"/>
                        <a:ext cx="7005638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71563" y="1557338"/>
          <a:ext cx="28194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Document" r:id="rId7" imgW="2956490" imgH="791972" progId="Word.Document.8">
                  <p:embed/>
                </p:oleObj>
              </mc:Choice>
              <mc:Fallback>
                <p:oleObj name="Document" r:id="rId7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557338"/>
                        <a:ext cx="28194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44613" y="2641600"/>
          <a:ext cx="7156450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Document" r:id="rId10" imgW="7362100" imgH="3170237" progId="Word.Document.8">
                  <p:embed/>
                </p:oleObj>
              </mc:Choice>
              <mc:Fallback>
                <p:oleObj name="Document" r:id="rId10" imgW="7362100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2641600"/>
                        <a:ext cx="7156450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47800"/>
          <a:ext cx="27559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Document" r:id="rId7" imgW="2956490" imgH="792332" progId="Word.Document.8">
                  <p:embed/>
                </p:oleObj>
              </mc:Choice>
              <mc:Fallback>
                <p:oleObj name="Document" r:id="rId7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47800"/>
                        <a:ext cx="27559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69975" y="2636838"/>
          <a:ext cx="7518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10" imgW="7519414" imgH="2971872" progId="Word.Document.8">
                  <p:embed/>
                </p:oleObj>
              </mc:Choice>
              <mc:Fallback>
                <p:oleObj name="Document" r:id="rId10" imgW="7519414" imgH="297187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636838"/>
                        <a:ext cx="75184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2827338"/>
          <a:ext cx="27209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Document" r:id="rId7" imgW="2947134" imgH="990685" progId="Word.Document.8">
                  <p:embed/>
                </p:oleObj>
              </mc:Choice>
              <mc:Fallback>
                <p:oleObj name="Document" r:id="rId7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27338"/>
                        <a:ext cx="27209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5550" y="4005263"/>
          <a:ext cx="7451725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Document" r:id="rId10" imgW="7766365" imgH="2107131" progId="Word.Document.8">
                  <p:embed/>
                </p:oleObj>
              </mc:Choice>
              <mc:Fallback>
                <p:oleObj name="Document" r:id="rId10" imgW="7766365" imgH="210713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4005263"/>
                        <a:ext cx="7451725" cy="202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116013" y="1490663"/>
          <a:ext cx="72929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Document" r:id="rId13" imgW="8003237" imgH="1967088" progId="Word.Document.8">
                  <p:embed/>
                </p:oleObj>
              </mc:Choice>
              <mc:Fallback>
                <p:oleObj name="Document" r:id="rId13" imgW="8003237" imgH="196708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90663"/>
                        <a:ext cx="729297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392363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Document" r:id="rId7" imgW="4931322" imgH="795212" progId="Word.Document.8">
                  <p:embed/>
                </p:oleObj>
              </mc:Choice>
              <mc:Fallback>
                <p:oleObj name="Document" r:id="rId7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92363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28713" y="3394075"/>
          <a:ext cx="7070725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Document" r:id="rId10" imgW="7374699" imgH="3440243" progId="Word.Document.8">
                  <p:embed/>
                </p:oleObj>
              </mc:Choice>
              <mc:Fallback>
                <p:oleObj name="Document" r:id="rId10" imgW="7374699" imgH="344024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3394075"/>
                        <a:ext cx="7070725" cy="329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971550" y="1203325"/>
          <a:ext cx="7451725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Document" r:id="rId13" imgW="8172071" imgH="1704281" progId="Word.Document.8">
                  <p:embed/>
                </p:oleObj>
              </mc:Choice>
              <mc:Fallback>
                <p:oleObj name="Document" r:id="rId13" imgW="8172071" imgH="17042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03325"/>
                        <a:ext cx="7451725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557338"/>
          <a:ext cx="7269162" cy="37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7" name="Document" r:id="rId7" imgW="7976598" imgH="4160621" progId="Word.Document.8">
                  <p:embed/>
                </p:oleObj>
              </mc:Choice>
              <mc:Fallback>
                <p:oleObj name="Document" r:id="rId7" imgW="7976598" imgH="416062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269162" cy="378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57250" y="1885950"/>
          <a:ext cx="576580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Document" r:id="rId7" imgW="6265938" imgH="1187309" progId="Word.Document.8">
                  <p:embed/>
                </p:oleObj>
              </mc:Choice>
              <mc:Fallback>
                <p:oleObj name="Document" r:id="rId7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885950"/>
                        <a:ext cx="5765800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2986088"/>
          <a:ext cx="7583488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Document" r:id="rId10" imgW="7802724" imgH="5547014" progId="Word.Document.8">
                  <p:embed/>
                </p:oleObj>
              </mc:Choice>
              <mc:Fallback>
                <p:oleObj name="Document" r:id="rId10" imgW="780272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86088"/>
                        <a:ext cx="7583488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36638" y="1773238"/>
          <a:ext cx="7658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Document" r:id="rId7" imgW="8511899" imgH="6356674" progId="Word.Document.8">
                  <p:embed/>
                </p:oleObj>
              </mc:Choice>
              <mc:Fallback>
                <p:oleObj name="Document" r:id="rId7" imgW="8511899" imgH="635667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773238"/>
                        <a:ext cx="76581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185102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Document" r:id="rId7" imgW="6265938" imgH="1187309" progId="Word.Document.8">
                  <p:embed/>
                </p:oleObj>
              </mc:Choice>
              <mc:Fallback>
                <p:oleObj name="Document" r:id="rId7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5102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20775" y="2924175"/>
          <a:ext cx="7570788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Document" r:id="rId10" imgW="7793004" imgH="5547014" progId="Word.Document.8">
                  <p:embed/>
                </p:oleObj>
              </mc:Choice>
              <mc:Fallback>
                <p:oleObj name="Document" r:id="rId10" imgW="779300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924175"/>
                        <a:ext cx="7570788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36638" y="1773238"/>
          <a:ext cx="7658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Document" r:id="rId5" imgW="7769063" imgH="6356295" progId="Word.Document.8">
                  <p:embed/>
                </p:oleObj>
              </mc:Choice>
              <mc:Fallback>
                <p:oleObj name="Document" r:id="rId5" imgW="7769063" imgH="635629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773238"/>
                        <a:ext cx="76581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概率、随机变量及其分布列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900113" y="1143000"/>
          <a:ext cx="76581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Document" r:id="rId5" imgW="7769063" imgH="6356295" progId="Word.Document.8">
                  <p:embed/>
                </p:oleObj>
              </mc:Choice>
              <mc:Fallback>
                <p:oleObj name="Document" r:id="rId5" imgW="7769063" imgH="635629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43000"/>
                        <a:ext cx="76581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3613" y="1073150"/>
          <a:ext cx="7473950" cy="552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1" name="Document" r:id="rId5" imgW="7939879" imgH="5759419" progId="Word.Document.8">
                  <p:embed/>
                </p:oleObj>
              </mc:Choice>
              <mc:Fallback>
                <p:oleObj name="Document" r:id="rId5" imgW="7939879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073150"/>
                        <a:ext cx="7473950" cy="552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20788" y="1125538"/>
          <a:ext cx="7239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7" imgW="7443097" imgH="2857749" progId="Word.Document.8">
                  <p:embed/>
                </p:oleObj>
              </mc:Choice>
              <mc:Fallback>
                <p:oleObj name="Document" r:id="rId7" imgW="744309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125538"/>
                        <a:ext cx="7239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308100" y="3121025"/>
          <a:ext cx="27638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3121025"/>
                        <a:ext cx="27638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16038" y="3925888"/>
          <a:ext cx="7132637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Document" r:id="rId13" imgW="7433017" imgH="2765587" progId="Word.Document.8">
                  <p:embed/>
                </p:oleObj>
              </mc:Choice>
              <mc:Fallback>
                <p:oleObj name="Document" r:id="rId13" imgW="7433017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925888"/>
                        <a:ext cx="7132637" cy="264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37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93775" y="1200150"/>
          <a:ext cx="76136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1" name="Document" r:id="rId7" imgW="8468701" imgH="1977528" progId="Word.Document.8">
                  <p:embed/>
                </p:oleObj>
              </mc:Choice>
              <mc:Fallback>
                <p:oleObj name="Document" r:id="rId7" imgW="8468701" imgH="19775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200150"/>
                        <a:ext cx="7613650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77900" y="277177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77177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39825" y="3644900"/>
          <a:ext cx="7570788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Document" r:id="rId13" imgW="7793004" imgH="5547014" progId="Word.Document.8">
                  <p:embed/>
                </p:oleObj>
              </mc:Choice>
              <mc:Fallback>
                <p:oleObj name="Document" r:id="rId13" imgW="779300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3644900"/>
                        <a:ext cx="7570788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47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6475" y="1736725"/>
          <a:ext cx="7359650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736725"/>
                        <a:ext cx="7359650" cy="544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57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455738" y="2133600"/>
          <a:ext cx="6765925" cy="236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Document" r:id="rId7" imgW="6770281" imgH="2374977" progId="Word.Document.8">
                  <p:embed/>
                </p:oleObj>
              </mc:Choice>
              <mc:Fallback>
                <p:oleObj name="Document" r:id="rId7" imgW="6770281" imgH="23749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2133600"/>
                        <a:ext cx="6765925" cy="236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435100" y="481647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481647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68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83607"/>
              </p:ext>
            </p:extLst>
          </p:nvPr>
        </p:nvGraphicFramePr>
        <p:xfrm>
          <a:off x="971600" y="734288"/>
          <a:ext cx="7631113" cy="778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7" imgW="7954279" imgH="8115676" progId="Word.Document.8">
                  <p:embed/>
                </p:oleObj>
              </mc:Choice>
              <mc:Fallback>
                <p:oleObj name="Document" r:id="rId7" imgW="7954279" imgH="811567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734288"/>
                        <a:ext cx="7631113" cy="778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6475" y="1736725"/>
          <a:ext cx="735965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Document" r:id="rId5" imgW="7771405" imgH="3170597" progId="Word.Document.8">
                  <p:embed/>
                </p:oleObj>
              </mc:Choice>
              <mc:Fallback>
                <p:oleObj name="Document" r:id="rId5" imgW="7771405" imgH="31705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736725"/>
                        <a:ext cx="735965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88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9825" y="981075"/>
          <a:ext cx="7372350" cy="603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Document" r:id="rId7" imgW="7472976" imgH="6133108" progId="Word.Document.8">
                  <p:embed/>
                </p:oleObj>
              </mc:Choice>
              <mc:Fallback>
                <p:oleObj name="Document" r:id="rId7" imgW="7472976" imgH="613310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981075"/>
                        <a:ext cx="7372350" cy="603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98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76325" y="2917825"/>
          <a:ext cx="7634288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" name="Document" r:id="rId7" imgW="7954279" imgH="4178621" progId="Word.Document.8">
                  <p:embed/>
                </p:oleObj>
              </mc:Choice>
              <mc:Fallback>
                <p:oleObj name="Document" r:id="rId7" imgW="7954279" imgH="4178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2917825"/>
                        <a:ext cx="7634288" cy="401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71550" y="1844675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3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44675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08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30463"/>
          <a:ext cx="735965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Document" r:id="rId5" imgW="7771405" imgH="3170237" progId="Word.Document.8">
                  <p:embed/>
                </p:oleObj>
              </mc:Choice>
              <mc:Fallback>
                <p:oleObj name="Document" r:id="rId5" imgW="7771405" imgH="317023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30463"/>
                        <a:ext cx="735965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19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412875"/>
          <a:ext cx="7350125" cy="602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Document" r:id="rId7" imgW="7472976" imgH="6132748" progId="Word.Document.8">
                  <p:embed/>
                </p:oleObj>
              </mc:Choice>
              <mc:Fallback>
                <p:oleObj name="Document" r:id="rId7" imgW="7472976" imgH="613274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12875"/>
                        <a:ext cx="7350125" cy="602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29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2944813"/>
          <a:ext cx="7634288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" name="Document" r:id="rId7" imgW="7954279" imgH="4178261" progId="Word.Document.8">
                  <p:embed/>
                </p:oleObj>
              </mc:Choice>
              <mc:Fallback>
                <p:oleObj name="Document" r:id="rId7" imgW="7954279" imgH="417826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44813"/>
                        <a:ext cx="7634288" cy="401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66775" y="1989138"/>
          <a:ext cx="56927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989138"/>
                        <a:ext cx="56927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050925"/>
          <a:ext cx="7040563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Document" r:id="rId7" imgW="7246544" imgH="3686129" progId="Word.Document.8">
                  <p:embed/>
                </p:oleObj>
              </mc:Choice>
              <mc:Fallback>
                <p:oleObj name="Document" r:id="rId7" imgW="7246544" imgH="36861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050925"/>
                        <a:ext cx="7040563" cy="357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9813" y="5064125"/>
          <a:ext cx="40687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10" imgW="4348372" imgH="791972" progId="Word.Document.8">
                  <p:embed/>
                </p:oleObj>
              </mc:Choice>
              <mc:Fallback>
                <p:oleObj name="Document" r:id="rId10" imgW="4348372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5064125"/>
                        <a:ext cx="406876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30463"/>
          <a:ext cx="735965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Document" r:id="rId5" imgW="7771405" imgH="3170237" progId="Word.Document.8">
                  <p:embed/>
                </p:oleObj>
              </mc:Choice>
              <mc:Fallback>
                <p:oleObj name="Document" r:id="rId5" imgW="7771405" imgH="317023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30463"/>
                        <a:ext cx="735965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90563" y="1196975"/>
          <a:ext cx="8004175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Document" r:id="rId5" imgW="8004677" imgH="5915303" progId="Word.Document.8">
                  <p:embed/>
                </p:oleObj>
              </mc:Choice>
              <mc:Fallback>
                <p:oleObj name="Document" r:id="rId5" imgW="8004677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196975"/>
                        <a:ext cx="8004175" cy="591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60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19163" y="981075"/>
          <a:ext cx="7791450" cy="627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3" name="Document" r:id="rId7" imgW="8120233" imgH="6540638" progId="Word.Document.8">
                  <p:embed/>
                </p:oleObj>
              </mc:Choice>
              <mc:Fallback>
                <p:oleObj name="Document" r:id="rId7" imgW="8120233" imgH="654063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981075"/>
                        <a:ext cx="7791450" cy="627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915988"/>
          <a:ext cx="7748587" cy="57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7" name="Document" r:id="rId7" imgW="8272508" imgH="6141749" progId="Word.Document.8">
                  <p:embed/>
                </p:oleObj>
              </mc:Choice>
              <mc:Fallback>
                <p:oleObj name="Document" r:id="rId7" imgW="8272508" imgH="614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15988"/>
                        <a:ext cx="7748587" cy="573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80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349500"/>
          <a:ext cx="7005637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7005637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90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663700"/>
          <a:ext cx="7302500" cy="48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5" name="Document" r:id="rId7" imgW="7615171" imgH="5046962" progId="Word.Document.8">
                  <p:embed/>
                </p:oleObj>
              </mc:Choice>
              <mc:Fallback>
                <p:oleObj name="Document" r:id="rId7" imgW="7615171" imgH="50469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63700"/>
                        <a:ext cx="7302500" cy="484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01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0117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268413"/>
          <a:ext cx="7372350" cy="500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9" name="Document" r:id="rId7" imgW="7882641" imgH="5349369" progId="Word.Document.8">
                  <p:embed/>
                </p:oleObj>
              </mc:Choice>
              <mc:Fallback>
                <p:oleObj name="Document" r:id="rId7" imgW="7882641" imgH="534936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372350" cy="500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114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862138"/>
          <a:ext cx="7407275" cy="493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3" name="Document" r:id="rId7" imgW="8026276" imgH="5350090" progId="Word.Document.8">
                  <p:embed/>
                </p:oleObj>
              </mc:Choice>
              <mc:Fallback>
                <p:oleObj name="Document" r:id="rId7" imgW="8026276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62138"/>
                        <a:ext cx="7407275" cy="493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0438" y="1120775"/>
          <a:ext cx="7475537" cy="553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7" name="Document" r:id="rId5" imgW="7994957" imgH="5915303" progId="Word.Document.8">
                  <p:embed/>
                </p:oleObj>
              </mc:Choice>
              <mc:Fallback>
                <p:oleObj name="Document" r:id="rId5" imgW="7994957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120775"/>
                        <a:ext cx="7475537" cy="553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31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268413"/>
          <a:ext cx="7624763" cy="577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1" name="Document" r:id="rId7" imgW="8043916" imgH="6096028" progId="Word.Document.8">
                  <p:embed/>
                </p:oleObj>
              </mc:Choice>
              <mc:Fallback>
                <p:oleObj name="Document" r:id="rId7" imgW="8043916" imgH="60960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624763" cy="577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统计与统计案例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2060575"/>
          <a:ext cx="7223125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Document" r:id="rId7" imgW="7728207" imgH="3170237" progId="Word.Document.8">
                  <p:embed/>
                </p:oleObj>
              </mc:Choice>
              <mc:Fallback>
                <p:oleObj name="Document" r:id="rId7" imgW="7728207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223125" cy="295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57250" y="857250"/>
          <a:ext cx="7772400" cy="795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Document" r:id="rId7" imgW="8313906" imgH="8507726" progId="Word.Document.8">
                  <p:embed/>
                </p:oleObj>
              </mc:Choice>
              <mc:Fallback>
                <p:oleObj name="Document" r:id="rId7" imgW="8313906" imgH="85077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857250"/>
                        <a:ext cx="7772400" cy="795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07072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07072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62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00113" y="1052513"/>
          <a:ext cx="7566025" cy="633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3" name="Document" r:id="rId7" imgW="8079554" imgH="6764924" progId="Word.Document.8">
                  <p:embed/>
                </p:oleObj>
              </mc:Choice>
              <mc:Fallback>
                <p:oleObj name="Document" r:id="rId7" imgW="8079554" imgH="676492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52513"/>
                        <a:ext cx="7566025" cy="633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72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50938" y="2133600"/>
          <a:ext cx="7554912" cy="632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7" name="Document" r:id="rId7" imgW="7935919" imgH="6764564" progId="Word.Document.8">
                  <p:embed/>
                </p:oleObj>
              </mc:Choice>
              <mc:Fallback>
                <p:oleObj name="Document" r:id="rId7" imgW="7935919" imgH="676456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133600"/>
                        <a:ext cx="7554912" cy="632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8688" y="1127125"/>
          <a:ext cx="7815262" cy="730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1" name="Document" r:id="rId7" imgW="8256668" imgH="7723267" progId="Word.Document.8">
                  <p:embed/>
                </p:oleObj>
              </mc:Choice>
              <mc:Fallback>
                <p:oleObj name="Document" r:id="rId7" imgW="8256668" imgH="77232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127125"/>
                        <a:ext cx="7815262" cy="730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96938" y="1557338"/>
          <a:ext cx="7813675" cy="711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5" name="Document" r:id="rId7" imgW="8399943" imgH="7528142" progId="Word.Document.8">
                  <p:embed/>
                </p:oleObj>
              </mc:Choice>
              <mc:Fallback>
                <p:oleObj name="Document" r:id="rId7" imgW="8399943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1557338"/>
                        <a:ext cx="7813675" cy="711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193925"/>
          <a:ext cx="707072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9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93925"/>
                        <a:ext cx="7070725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013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774700" y="736600"/>
          <a:ext cx="7935913" cy="676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3" name="Document" r:id="rId7" imgW="7935919" imgH="6764564" progId="Word.Document.8">
                  <p:embed/>
                </p:oleObj>
              </mc:Choice>
              <mc:Fallback>
                <p:oleObj name="Document" r:id="rId7" imgW="7935919" imgH="676456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736600"/>
                        <a:ext cx="7935913" cy="676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7100" y="1268413"/>
          <a:ext cx="7815263" cy="730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7" name="Document" r:id="rId7" imgW="8256668" imgH="7723267" progId="Word.Document.8">
                  <p:embed/>
                </p:oleObj>
              </mc:Choice>
              <mc:Fallback>
                <p:oleObj name="Document" r:id="rId7" imgW="8256668" imgH="77232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268413"/>
                        <a:ext cx="7815263" cy="730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概率、随机变量及其分布列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96938" y="1052513"/>
          <a:ext cx="7813675" cy="711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1" name="Document" r:id="rId7" imgW="8399943" imgH="7528142" progId="Word.Document.8">
                  <p:embed/>
                </p:oleObj>
              </mc:Choice>
              <mc:Fallback>
                <p:oleObj name="Document" r:id="rId7" imgW="8399943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1052513"/>
                        <a:ext cx="7813675" cy="711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833</Words>
  <Application>Microsoft Office PowerPoint</Application>
  <PresentationFormat>全屏显示(4:3)</PresentationFormat>
  <Paragraphs>352</Paragraphs>
  <Slides>116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116</vt:i4>
      </vt:variant>
    </vt:vector>
  </HeadingPairs>
  <TitlesOfParts>
    <vt:vector size="126" baseType="lpstr">
      <vt:lpstr>黑体</vt:lpstr>
      <vt:lpstr>楷体_GB2312</vt:lpstr>
      <vt:lpstr>宋体</vt:lpstr>
      <vt:lpstr>幼圆</vt:lpstr>
      <vt:lpstr>Arial</vt:lpstr>
      <vt:lpstr>Calibri</vt:lpstr>
      <vt:lpstr>Office 主题​​</vt:lpstr>
      <vt:lpstr>1_Office 主题​​</vt:lpstr>
      <vt:lpstr>Document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第18讲　统计与统计案例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第19讲　概率、随机变量及其分布列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326</cp:revision>
  <dcterms:created xsi:type="dcterms:W3CDTF">2012-12-07T08:03:34Z</dcterms:created>
  <dcterms:modified xsi:type="dcterms:W3CDTF">2015-10-19T05:41:15Z</dcterms:modified>
</cp:coreProperties>
</file>